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57" r:id="rId10"/>
    <p:sldId id="268" r:id="rId11"/>
    <p:sldId id="256" r:id="rId12"/>
    <p:sldId id="25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0" autoAdjust="0"/>
    <p:restoredTop sz="94660"/>
  </p:normalViewPr>
  <p:slideViewPr>
    <p:cSldViewPr snapToGrid="0">
      <p:cViewPr varScale="1">
        <p:scale>
          <a:sx n="77" d="100"/>
          <a:sy n="77" d="100"/>
        </p:scale>
        <p:origin x="37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F483E-8C94-5B6A-B2C6-2B1154ABC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FBDBC-1571-BFFE-C23F-0F48BD4B8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B992F-4ECE-DB9C-E528-1DA8D55A2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41AD1-3C2D-40CB-4EC5-E434451A6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D43F7-17C8-5468-C1AA-BD7424C2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723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35C99-F565-9DB4-EBEE-CF746E945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44CED5-6CD1-C0D1-DD8D-29BADB48D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0A82D-CEA6-830B-F650-ADB2338C5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7F73F-7FC9-3C31-4CC5-C82A38EC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7030-EC70-3DF5-DCBD-AFF4B69C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58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9147CA-8DD4-77D1-4212-1EC51E2E40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A42BF2-B012-59DC-F5A5-1E7B13388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8C523-CDF8-E2DD-6784-908F3B940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2C818-9EEE-5585-4A0C-5D653BDFE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6A98A-BC72-741C-533B-8007C892F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3228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1E09-DD0E-4A1D-D807-EC85637B3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7D316-7A2A-0F25-C88A-3682AF14A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E1B04-AAC4-E978-78DC-9700FAA59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1F9AA-15CE-00FF-5CC0-9B2D9FA0B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4A067-FCA6-F685-DC10-9574A6F90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698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C8E55-392C-8179-454B-17605FEC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30F6F-378C-FECE-B547-7CBDB130C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40BD2-0A76-4CF2-0DE2-85212DD3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218A1-A3E2-AC30-9047-40D481A6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CF93E-2047-F12B-03E9-4C8DB824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14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542F2-7285-5232-687B-1FC9A615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3440-4280-C2A0-2DF8-7B50C90D0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2B88A5-1657-B4A0-9718-E491012F6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DB9C0-B7B6-3400-D1EB-DC9FD3E93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98297-709E-2BAA-A75D-F804D59B0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8465F-2401-42AE-A7CF-866633E6F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839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88608-0BDF-FD85-68B7-563C6CD2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656DA-B96A-A5FB-5887-124F510E5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6B4FD-F55E-88AD-FFD6-A1803609A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66348-39BE-DE18-FD53-9672839B0C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A5D3C0-695C-D2A9-0906-95FDCFE28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4819C2-F654-8AC7-9560-004976D2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B470C8-04E4-A37A-AE49-1B66CBB0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F956F8-E7E2-9694-B8AA-FF21AC0F8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75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17E1-21D5-4481-75FB-B6CAD61A7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FB07EC-AF9D-A384-5ECF-158577A9D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39B38-FED4-9E93-C0EC-9A1ED8698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47F98-1553-9F80-4119-EE0AD28A8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67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7AC218-E158-806E-7D95-8D4238304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6C65AD-6053-40E1-36A9-407509D03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EDC85-CD58-84DB-4154-1D221A6F8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0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E425C-B32B-3DE2-AE74-414B52AA5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0A68-76F5-12E3-954F-F43C44A5B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CFEFC-C0D6-F63A-13EA-33F9D155F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46072-BC24-CBD1-0E43-302440C0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F0C4E-C878-7044-3366-0150211F0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1DD8A-E2BB-AD7E-6BDF-920FE670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41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5651D-9556-8E13-282A-7B5E1E8C8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47F73D-B552-122A-5D0B-9D35AC0CB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B0AC2-D7D4-58EA-0179-62CABFF9E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8D065-5BA6-7CC6-0A8F-5756DE26A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6CA3EF-43BF-DF89-0C70-71946AEEF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58281-F7C5-C8B2-599D-CED96A28A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741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22DFD1-C0EC-F68E-00F4-3DEA720CE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28CC2-84BB-452F-B5A1-857D02A42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96ABD-9136-348D-FC53-376F05987D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E1C64-DF1E-4623-B02A-0DE1D38F17A6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3E630-852E-FF10-09AE-4EA173310C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2592E-8807-A4D1-8C70-969676416C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7B7F6-164B-43F3-9059-F24E143648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44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897E79-2EC8-510B-04F7-F2C470053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34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00D439-322F-22C7-8774-6D97A4FEC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3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5257E-A06B-147E-32E6-8D1B44845A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B5B248-A36A-1E96-B717-7D830D0F3F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093D8-D268-7FF4-291C-19E984D6C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1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20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3AA4C-4421-9341-8307-3EA3DEC6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62175-FB36-563D-9547-DA7523F6E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33C644-60A9-2F7E-EA4F-41626F45A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977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66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76594C-4C72-D41D-4146-247D0E4BA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82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0C91C8-2521-18C4-E2E9-655D1784C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433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D550A8-2750-ABA8-6F08-55C2C3F4D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3369"/>
            <a:ext cx="12192000" cy="1086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BF0505-A90C-4E4F-6769-1932FD54E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9371"/>
            <a:ext cx="12192000" cy="492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43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4D19A6-57DC-9733-D43C-ECEA9AD0C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5557"/>
            <a:ext cx="12192000" cy="61324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78D111-6E17-C05C-6D11-F0C81D962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2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19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BD2602-91D5-210F-53CA-961B44753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0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32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4174DF-DA0D-DF02-4EFB-D77D55CE9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96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07487F-6D20-6419-5287-B34BAEF08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86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6A1C62-07FD-F92A-8AC8-489A89BA4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67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B5D617-7987-6350-2328-2DD9EE144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704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232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9DE869-C6BB-5CA9-45D3-A4A95D763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926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1865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Grhitha Karthika</dc:creator>
  <cp:lastModifiedBy>Grhitha Karthika</cp:lastModifiedBy>
  <cp:revision>13</cp:revision>
  <dcterms:created xsi:type="dcterms:W3CDTF">2024-08-17T09:26:27Z</dcterms:created>
  <dcterms:modified xsi:type="dcterms:W3CDTF">2024-08-19T13:57:21Z</dcterms:modified>
</cp:coreProperties>
</file>

<file path=docProps/thumbnail.jpeg>
</file>